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580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831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353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017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20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08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78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901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467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970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257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E7CBB-24AE-4D08-987C-D9295C561F26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501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llamo ____________ </a:t>
            </a:r>
            <a:r>
              <a:rPr lang="en-US" dirty="0" err="1" smtClean="0">
                <a:solidFill>
                  <a:srgbClr val="00B050"/>
                </a:solidFill>
              </a:rPr>
              <a:t>clase</a:t>
            </a:r>
            <a:r>
              <a:rPr lang="en-US" dirty="0" smtClean="0">
                <a:solidFill>
                  <a:srgbClr val="00B050"/>
                </a:solidFill>
              </a:rPr>
              <a:t> 702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fecha es el </a:t>
            </a:r>
            <a:r>
              <a:rPr lang="en-US" dirty="0">
                <a:solidFill>
                  <a:srgbClr val="00B050"/>
                </a:solidFill>
              </a:rPr>
              <a:t>2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de </a:t>
            </a:r>
            <a:r>
              <a:rPr lang="en-US" dirty="0" smtClean="0">
                <a:solidFill>
                  <a:srgbClr val="00B050"/>
                </a:solidFill>
              </a:rPr>
              <a:t>mayo </a:t>
            </a:r>
            <a:r>
              <a:rPr lang="en-US" dirty="0" smtClean="0">
                <a:solidFill>
                  <a:srgbClr val="00B050"/>
                </a:solidFill>
              </a:rPr>
              <a:t>del 2018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_tradnl" dirty="0" err="1" smtClean="0">
                <a:solidFill>
                  <a:srgbClr val="FF0000"/>
                </a:solidFill>
              </a:rPr>
              <a:t>Proposito</a:t>
            </a:r>
            <a:r>
              <a:rPr lang="es-ES_tradnl" dirty="0" smtClean="0">
                <a:solidFill>
                  <a:srgbClr val="FF0000"/>
                </a:solidFill>
              </a:rPr>
              <a:t> # </a:t>
            </a:r>
            <a:r>
              <a:rPr lang="es-ES_tradnl" dirty="0" smtClean="0">
                <a:solidFill>
                  <a:srgbClr val="FF0000"/>
                </a:solidFill>
              </a:rPr>
              <a:t>61c: </a:t>
            </a:r>
            <a:r>
              <a:rPr lang="es-ES_tradnl" dirty="0" smtClean="0"/>
              <a:t>¿Cómo </a:t>
            </a:r>
            <a:r>
              <a:rPr lang="es-ES_tradnl" dirty="0" smtClean="0"/>
              <a:t>termina Juan Cabrera?</a:t>
            </a:r>
            <a:endParaRPr lang="es-ES_tradnl" dirty="0" smtClean="0"/>
          </a:p>
          <a:p>
            <a:pPr marL="0" indent="0">
              <a:buNone/>
            </a:pPr>
            <a:r>
              <a:rPr lang="es-ES_tradnl" i="1" dirty="0" smtClean="0">
                <a:solidFill>
                  <a:srgbClr val="7030A0"/>
                </a:solidFill>
              </a:rPr>
              <a:t>L.O: to </a:t>
            </a:r>
            <a:r>
              <a:rPr lang="es-ES_tradnl" i="1" dirty="0" err="1" smtClean="0">
                <a:solidFill>
                  <a:srgbClr val="7030A0"/>
                </a:solidFill>
              </a:rPr>
              <a:t>learn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about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the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influence</a:t>
            </a:r>
            <a:r>
              <a:rPr lang="es-ES_tradnl" i="1" dirty="0" smtClean="0">
                <a:solidFill>
                  <a:srgbClr val="7030A0"/>
                </a:solidFill>
              </a:rPr>
              <a:t> of baseball in </a:t>
            </a:r>
            <a:r>
              <a:rPr lang="es-ES_tradnl" i="1" dirty="0" err="1" smtClean="0">
                <a:solidFill>
                  <a:srgbClr val="7030A0"/>
                </a:solidFill>
              </a:rPr>
              <a:t>Dominican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Republic</a:t>
            </a:r>
            <a:endParaRPr lang="es-ES_tradnl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Actividades:</a:t>
            </a:r>
          </a:p>
          <a:p>
            <a:r>
              <a:rPr lang="es-ES_tradnl" dirty="0" smtClean="0"/>
              <a:t>Mirar la </a:t>
            </a:r>
            <a:r>
              <a:rPr lang="es-ES_tradnl" dirty="0" smtClean="0"/>
              <a:t>tercera</a:t>
            </a:r>
            <a:r>
              <a:rPr lang="es-ES_tradnl" dirty="0" smtClean="0"/>
              <a:t> </a:t>
            </a:r>
            <a:r>
              <a:rPr lang="es-ES_tradnl" dirty="0" smtClean="0"/>
              <a:t>parte del documental </a:t>
            </a:r>
            <a:r>
              <a:rPr lang="es-ES_tradnl" u="sng" dirty="0" smtClean="0"/>
              <a:t>Rumbo a las grandes ligas</a:t>
            </a:r>
            <a:r>
              <a:rPr lang="es-ES_tradnl" dirty="0" smtClean="0"/>
              <a:t> (2007) </a:t>
            </a:r>
            <a:r>
              <a:rPr lang="es-ES_tradnl" i="1" dirty="0" smtClean="0"/>
              <a:t>(40m</a:t>
            </a:r>
            <a:r>
              <a:rPr lang="es-ES_tradnl" i="1" dirty="0" smtClean="0"/>
              <a:t>)</a:t>
            </a:r>
            <a:endParaRPr lang="es-ES_tradnl" dirty="0" smtClean="0"/>
          </a:p>
          <a:p>
            <a:r>
              <a:rPr lang="es-ES_tradnl" dirty="0" smtClean="0"/>
              <a:t>Tomar apuntes activos durante el documental.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Tarea # </a:t>
            </a:r>
            <a:r>
              <a:rPr lang="es-ES_tradnl" dirty="0" smtClean="0">
                <a:solidFill>
                  <a:srgbClr val="FF0000"/>
                </a:solidFill>
              </a:rPr>
              <a:t>61c: </a:t>
            </a:r>
            <a:r>
              <a:rPr lang="es-ES_tradnl" dirty="0" smtClean="0"/>
              <a:t>FINISH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packet</a:t>
            </a:r>
            <a:r>
              <a:rPr lang="es-ES_tradnl" dirty="0" smtClean="0"/>
              <a:t>; </a:t>
            </a:r>
            <a:r>
              <a:rPr lang="es-ES_tradnl" u="sng" dirty="0" smtClean="0"/>
              <a:t>Rumbo </a:t>
            </a:r>
            <a:r>
              <a:rPr lang="es-ES_tradnl" u="sng" dirty="0" smtClean="0"/>
              <a:t>a las Grandes Ligas</a:t>
            </a:r>
            <a:r>
              <a:rPr lang="es-ES_tradnl" dirty="0" smtClean="0"/>
              <a:t> </a:t>
            </a:r>
            <a:r>
              <a:rPr lang="es-ES_tradnl" dirty="0" err="1" smtClean="0"/>
              <a:t>will</a:t>
            </a:r>
            <a:r>
              <a:rPr lang="es-ES_tradnl" dirty="0" smtClean="0"/>
              <a:t> be </a:t>
            </a:r>
            <a:r>
              <a:rPr lang="es-ES_tradnl" dirty="0" err="1" smtClean="0"/>
              <a:t>graded</a:t>
            </a:r>
            <a:r>
              <a:rPr lang="es-ES_tradnl" dirty="0" smtClean="0"/>
              <a:t> as </a:t>
            </a:r>
            <a:r>
              <a:rPr lang="es-ES_tradnl" dirty="0" err="1" smtClean="0"/>
              <a:t>an</a:t>
            </a:r>
            <a:r>
              <a:rPr lang="es-ES_tradnl" dirty="0"/>
              <a:t> </a:t>
            </a:r>
            <a:r>
              <a:rPr lang="es-ES_tradnl" dirty="0" smtClean="0"/>
              <a:t>EXAM.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433909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5864</TotalTime>
  <Words>73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702 La fecha es el 2 de mayo del 2018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702 La fecha es el 26 de abril del 2018</dc:title>
  <dc:creator>Helen Zumaeta</dc:creator>
  <cp:lastModifiedBy>Helen Zumaeta</cp:lastModifiedBy>
  <cp:revision>12</cp:revision>
  <dcterms:created xsi:type="dcterms:W3CDTF">2018-04-26T15:06:57Z</dcterms:created>
  <dcterms:modified xsi:type="dcterms:W3CDTF">2018-05-02T19:07:45Z</dcterms:modified>
</cp:coreProperties>
</file>